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277A5D-B22B-47AA-94E0-D1AC3B760A98}" type="datetimeFigureOut">
              <a:rPr lang="en-US" smtClean="0"/>
              <a:t>3/7/2011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14396C-6EFC-485E-A9AF-95D41C69871F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277A5D-B22B-47AA-94E0-D1AC3B760A98}" type="datetimeFigureOut">
              <a:rPr lang="en-US" smtClean="0"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14396C-6EFC-485E-A9AF-95D41C698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277A5D-B22B-47AA-94E0-D1AC3B760A98}" type="datetimeFigureOut">
              <a:rPr lang="en-US" smtClean="0"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14396C-6EFC-485E-A9AF-95D41C698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277A5D-B22B-47AA-94E0-D1AC3B760A98}" type="datetimeFigureOut">
              <a:rPr lang="en-US" smtClean="0"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14396C-6EFC-485E-A9AF-95D41C698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277A5D-B22B-47AA-94E0-D1AC3B760A98}" type="datetimeFigureOut">
              <a:rPr lang="en-US" smtClean="0"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14396C-6EFC-485E-A9AF-95D41C69871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277A5D-B22B-47AA-94E0-D1AC3B760A98}" type="datetimeFigureOut">
              <a:rPr lang="en-US" smtClean="0"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14396C-6EFC-485E-A9AF-95D41C698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277A5D-B22B-47AA-94E0-D1AC3B760A98}" type="datetimeFigureOut">
              <a:rPr lang="en-US" smtClean="0"/>
              <a:t>3/7/2011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14396C-6EFC-485E-A9AF-95D41C69871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277A5D-B22B-47AA-94E0-D1AC3B760A98}" type="datetimeFigureOut">
              <a:rPr lang="en-US" smtClean="0"/>
              <a:t>3/7/2011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14396C-6EFC-485E-A9AF-95D41C698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277A5D-B22B-47AA-94E0-D1AC3B760A98}" type="datetimeFigureOut">
              <a:rPr lang="en-US" smtClean="0"/>
              <a:t>3/7/2011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14396C-6EFC-485E-A9AF-95D41C698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277A5D-B22B-47AA-94E0-D1AC3B760A98}" type="datetimeFigureOut">
              <a:rPr lang="en-US" smtClean="0"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14396C-6EFC-485E-A9AF-95D41C698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0277A5D-B22B-47AA-94E0-D1AC3B760A98}" type="datetimeFigureOut">
              <a:rPr lang="en-US" smtClean="0"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614396C-6EFC-485E-A9AF-95D41C698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0277A5D-B22B-47AA-94E0-D1AC3B760A98}" type="datetimeFigureOut">
              <a:rPr lang="en-US" smtClean="0"/>
              <a:t>3/7/2011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614396C-6EFC-485E-A9AF-95D41C69871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762000"/>
            <a:ext cx="7772400" cy="1975104"/>
          </a:xfrm>
        </p:spPr>
        <p:txBody>
          <a:bodyPr/>
          <a:lstStyle/>
          <a:p>
            <a:pPr algn="ctr"/>
            <a:r>
              <a:rPr lang="en-US" sz="6600" dirty="0" smtClean="0"/>
              <a:t>Revitalization: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Some Reflections  on Congregational Transformation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2535936"/>
          </a:xfrm>
        </p:spPr>
        <p:txBody>
          <a:bodyPr/>
          <a:lstStyle/>
          <a:p>
            <a:pPr algn="ctr"/>
            <a:r>
              <a:rPr lang="en-US" sz="7200" b="1" dirty="0" smtClean="0"/>
              <a:t>The ABC’s of Decline: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657600"/>
            <a:ext cx="7772400" cy="26979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316736"/>
          </a:xfrm>
        </p:spPr>
        <p:txBody>
          <a:bodyPr/>
          <a:lstStyle/>
          <a:p>
            <a:r>
              <a:rPr lang="en-US" sz="4400" b="1" dirty="0" smtClean="0"/>
              <a:t>A Distorted Ecclesiology:</a:t>
            </a:r>
            <a:br>
              <a:rPr lang="en-US" sz="4400" b="1" dirty="0" smtClean="0"/>
            </a:br>
            <a:r>
              <a:rPr lang="en-US" sz="4400" b="1" dirty="0" smtClean="0"/>
              <a:t>The “Killer B’s”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438400"/>
            <a:ext cx="7162800" cy="391716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Buildings</a:t>
            </a:r>
          </a:p>
          <a:p>
            <a:r>
              <a:rPr lang="en-US" sz="4000" b="1" dirty="0" smtClean="0"/>
              <a:t>Budgets</a:t>
            </a:r>
          </a:p>
          <a:p>
            <a:r>
              <a:rPr lang="en-US" sz="4000" b="1" dirty="0" smtClean="0"/>
              <a:t>Bureaucracy</a:t>
            </a:r>
          </a:p>
          <a:p>
            <a:r>
              <a:rPr lang="en-US" sz="4000" b="1" dirty="0" smtClean="0"/>
              <a:t>Butts in the pews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621536"/>
          </a:xfrm>
        </p:spPr>
        <p:txBody>
          <a:bodyPr/>
          <a:lstStyle/>
          <a:p>
            <a:r>
              <a:rPr lang="en-US" sz="4400" b="1" dirty="0" smtClean="0"/>
              <a:t>Dynamics of Decline:</a:t>
            </a:r>
            <a:br>
              <a:rPr lang="en-US" sz="4400" b="1" dirty="0" smtClean="0"/>
            </a:br>
            <a:r>
              <a:rPr lang="en-US" sz="4400" b="1" dirty="0" smtClean="0"/>
              <a:t>The “High C’s”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743200"/>
            <a:ext cx="6934200" cy="361236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Customs</a:t>
            </a:r>
          </a:p>
          <a:p>
            <a:r>
              <a:rPr lang="en-US" sz="4000" b="1" dirty="0" smtClean="0"/>
              <a:t>Comfort</a:t>
            </a:r>
          </a:p>
          <a:p>
            <a:r>
              <a:rPr lang="en-US" sz="4000" b="1" dirty="0" smtClean="0"/>
              <a:t>Control</a:t>
            </a:r>
          </a:p>
          <a:p>
            <a:r>
              <a:rPr lang="en-US" sz="4000" b="1" dirty="0" smtClean="0"/>
              <a:t>Complacency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697736"/>
          </a:xfrm>
        </p:spPr>
        <p:txBody>
          <a:bodyPr/>
          <a:lstStyle/>
          <a:p>
            <a:r>
              <a:rPr lang="en-US" sz="5400" b="1" dirty="0" smtClean="0"/>
              <a:t>The Usual Results:</a:t>
            </a:r>
            <a:br>
              <a:rPr lang="en-US" sz="5400" b="1" dirty="0" smtClean="0"/>
            </a:br>
            <a:r>
              <a:rPr lang="en-US" sz="5400" b="1" dirty="0" smtClean="0"/>
              <a:t>The “Awful A’s”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667000"/>
            <a:ext cx="7239000" cy="368856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Apathy</a:t>
            </a:r>
          </a:p>
          <a:p>
            <a:r>
              <a:rPr lang="en-US" sz="4400" b="1" dirty="0" smtClean="0"/>
              <a:t>Absence</a:t>
            </a:r>
          </a:p>
          <a:p>
            <a:r>
              <a:rPr lang="en-US" sz="4400" b="1" dirty="0" smtClean="0"/>
              <a:t>“Attitude”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7772400" cy="2133600"/>
          </a:xfrm>
        </p:spPr>
        <p:txBody>
          <a:bodyPr/>
          <a:lstStyle/>
          <a:p>
            <a:pPr algn="ctr"/>
            <a:r>
              <a:rPr lang="en-US" sz="5400" b="1" dirty="0" smtClean="0"/>
              <a:t>Antidotes/</a:t>
            </a:r>
            <a:br>
              <a:rPr lang="en-US" sz="5400" b="1" dirty="0" smtClean="0"/>
            </a:br>
            <a:r>
              <a:rPr lang="en-US" sz="5400" b="1" dirty="0" smtClean="0"/>
              <a:t>Interventions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352800"/>
            <a:ext cx="7772400" cy="3002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Renewed Ecclesiology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Faith Community</a:t>
            </a:r>
          </a:p>
          <a:p>
            <a:r>
              <a:rPr lang="en-US" sz="4000" b="1" dirty="0" smtClean="0"/>
              <a:t>Missional Outpost</a:t>
            </a:r>
          </a:p>
          <a:p>
            <a:r>
              <a:rPr lang="en-US" sz="4000" b="1" dirty="0" smtClean="0"/>
              <a:t>Body of Christ</a:t>
            </a:r>
          </a:p>
          <a:p>
            <a:r>
              <a:rPr lang="en-US" sz="4000" b="1" dirty="0" smtClean="0"/>
              <a:t>Witness in Context</a:t>
            </a:r>
            <a:endParaRPr lang="en-US" sz="40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697736"/>
          </a:xfrm>
        </p:spPr>
        <p:txBody>
          <a:bodyPr/>
          <a:lstStyle/>
          <a:p>
            <a:r>
              <a:rPr lang="en-US" sz="5400" b="1" dirty="0" smtClean="0"/>
              <a:t>Alternatives to Decline: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7772400" cy="399336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Customs               Vision for Mission</a:t>
            </a:r>
          </a:p>
          <a:p>
            <a:r>
              <a:rPr lang="en-US" sz="3600" dirty="0" smtClean="0"/>
              <a:t>Comfort                   Hospitality</a:t>
            </a:r>
          </a:p>
          <a:p>
            <a:r>
              <a:rPr lang="en-US" sz="3600" dirty="0" smtClean="0"/>
              <a:t>Control                     Obedience in Faith</a:t>
            </a:r>
          </a:p>
          <a:p>
            <a:r>
              <a:rPr lang="en-US" sz="3600" dirty="0" smtClean="0"/>
              <a:t>Complacency                 Urgency             </a:t>
            </a:r>
            <a:endParaRPr lang="en-US" sz="3600" dirty="0"/>
          </a:p>
        </p:txBody>
      </p:sp>
      <p:sp>
        <p:nvSpPr>
          <p:cNvPr id="4" name="Right Arrow 3"/>
          <p:cNvSpPr/>
          <p:nvPr/>
        </p:nvSpPr>
        <p:spPr>
          <a:xfrm>
            <a:off x="3505200" y="2667000"/>
            <a:ext cx="533400" cy="1219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733800" y="3276600"/>
            <a:ext cx="457200" cy="1219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flipV="1">
            <a:off x="3581400" y="3962400"/>
            <a:ext cx="533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4495800" y="45720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697736"/>
          </a:xfrm>
        </p:spPr>
        <p:txBody>
          <a:bodyPr/>
          <a:lstStyle/>
          <a:p>
            <a:r>
              <a:rPr lang="en-US" sz="5400" b="1" dirty="0" smtClean="0"/>
              <a:t>Get off your A’s!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09800"/>
            <a:ext cx="7772400" cy="414576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Apathy            Generosity</a:t>
            </a:r>
          </a:p>
          <a:p>
            <a:r>
              <a:rPr lang="en-US" sz="4400" b="1" dirty="0" smtClean="0"/>
              <a:t>Absence             Participation</a:t>
            </a:r>
          </a:p>
          <a:p>
            <a:r>
              <a:rPr lang="en-US" sz="4400" b="1" dirty="0" smtClean="0"/>
              <a:t>“Attitude”          Compassion</a:t>
            </a:r>
          </a:p>
          <a:p>
            <a:pPr>
              <a:buNone/>
            </a:pPr>
            <a:endParaRPr lang="en-US" sz="4400" b="1" dirty="0" smtClean="0"/>
          </a:p>
          <a:p>
            <a:pPr algn="ctr">
              <a:buNone/>
            </a:pPr>
            <a:r>
              <a:rPr lang="en-US" sz="4400" b="1" dirty="0" smtClean="0"/>
              <a:t>Authentic Community!</a:t>
            </a:r>
            <a:endParaRPr lang="en-US" sz="4400" b="1" dirty="0"/>
          </a:p>
        </p:txBody>
      </p:sp>
      <p:sp>
        <p:nvSpPr>
          <p:cNvPr id="4" name="Right Arrow 3"/>
          <p:cNvSpPr/>
          <p:nvPr/>
        </p:nvSpPr>
        <p:spPr>
          <a:xfrm>
            <a:off x="3581400" y="2514600"/>
            <a:ext cx="685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733800" y="3276600"/>
            <a:ext cx="838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191000" y="4038600"/>
            <a:ext cx="533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20</TotalTime>
  <Words>86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Metro</vt:lpstr>
      <vt:lpstr>Revitalization:</vt:lpstr>
      <vt:lpstr>The ABC’s of Decline:</vt:lpstr>
      <vt:lpstr>A Distorted Ecclesiology: The “Killer B’s”</vt:lpstr>
      <vt:lpstr>Dynamics of Decline: The “High C’s”</vt:lpstr>
      <vt:lpstr>The Usual Results: The “Awful A’s”</vt:lpstr>
      <vt:lpstr>Antidotes/ Interventions</vt:lpstr>
      <vt:lpstr>Renewed Ecclesiology</vt:lpstr>
      <vt:lpstr>Alternatives to Decline:</vt:lpstr>
      <vt:lpstr>Get off your A’s!</vt:lpstr>
      <vt:lpstr>Slide 10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Revitalization:</dc:title>
  <dc:creator>Ed Kail</dc:creator>
  <cp:lastModifiedBy>Ed Kail</cp:lastModifiedBy>
  <cp:revision>3</cp:revision>
  <dcterms:created xsi:type="dcterms:W3CDTF">2011-03-07T13:25:06Z</dcterms:created>
  <dcterms:modified xsi:type="dcterms:W3CDTF">2011-03-07T13:45:59Z</dcterms:modified>
</cp:coreProperties>
</file>